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2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</p:presentation>
</file>

<file path=ppt/presProps2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-1-1.png"/><Relationship Id="rId4" Type="http://schemas.openxmlformats.org/officeDocument/2006/relationships/image" Target="../media/image-1-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"/>
          <p:cNvSpPr/>
          <p:nvPr/>
        </p:nvSpPr>
        <p:spPr>
          <a:xfrm>
            <a:off x="6280190" y="2011204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CF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403CC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Customized Workout Planner: Tailored Fitness for You</a:t>
            </a:r>
            <a:endParaRPr b="0" i="0" sz="4450" u="none" cap="none" strike="noStrike"/>
          </a:p>
        </p:txBody>
      </p:sp>
      <p:sp>
        <p:nvSpPr>
          <p:cNvPr id="29" name="Google Shape;29;p1"/>
          <p:cNvSpPr/>
          <p:nvPr/>
        </p:nvSpPr>
        <p:spPr>
          <a:xfrm>
            <a:off x="6280190" y="4477703"/>
            <a:ext cx="75564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9495A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9495A"/>
                </a:solidFill>
                <a:latin typeface="Open Sans"/>
                <a:ea typeface="Open Sans"/>
                <a:cs typeface="Open Sans"/>
                <a:sym typeface="Open Sans"/>
              </a:rPr>
              <a:t>Unlock your fitness potential with our customized workout planner. Experience tailored fitness designed just for you. Optimize results and achieve your unique goals.</a:t>
            </a:r>
            <a:endParaRPr b="0" i="0" sz="1750" u="none" cap="none" strike="noStrike"/>
          </a:p>
        </p:txBody>
      </p:sp>
      <p:sp>
        <p:nvSpPr>
          <p:cNvPr id="30" name="Google Shape;30;p1"/>
          <p:cNvSpPr/>
          <p:nvPr/>
        </p:nvSpPr>
        <p:spPr>
          <a:xfrm>
            <a:off x="6280190" y="5838468"/>
            <a:ext cx="363000" cy="36300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" name="Google Shape;3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7810" y="5846088"/>
            <a:ext cx="347663" cy="347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156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Q&amp;A and Next Steps: Start Your Fitness Journey Today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73928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Ready to transform your fitness journey? Start with our customized workout planner. Contact us for any questions or support.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7202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Next steps: Sign up for a free trial and explore the features. Personalize your fitness journey now.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Generic Workout Plans Don't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33880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Lack of Personalization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Generic plans don't account for individual needs. They often lead to poor results and frustration.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468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Increased Risk of Injury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Ignoring personal limitations can increase injury risk. Proper form can suffer when you try to follow a generic plan.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951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Motivation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When you don't see progress, motivation fades fast. A tailored approach makes it easier to keep going.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617696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Personalized Fitness Through AI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4384" y="3306842"/>
            <a:ext cx="504230" cy="504230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961430" y="3390781"/>
            <a:ext cx="150019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12689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AI-Driven Customization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2689" y="4141589"/>
            <a:ext cx="2947273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planner uses AI to create personalized plans. It optimizes exercises based on your specific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038" y="3306842"/>
            <a:ext cx="504230" cy="504230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4832628" y="3390781"/>
            <a:ext cx="20705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12343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2343" y="4141589"/>
            <a:ext cx="2947273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Gain insights from your workout data to improve your routine. Make informed decisions for better outcomes.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4384" y="6410206"/>
            <a:ext cx="504230" cy="504230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932974" y="6494145"/>
            <a:ext cx="20705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12689" y="6410206"/>
            <a:ext cx="3334107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Adaptation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2689" y="6894790"/>
            <a:ext cx="6846927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adapts your plan as you progress. This ensures continuous improvement and results.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022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How It Works: Input, Analysis, and Plan Generation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306723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5335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Input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402395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your fitness goals and current condition.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667607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8944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38484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analyzes your input, finding optimal patterns.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602849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6255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 Generation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74572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tailored workout plan is generated for you.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8202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Features: Exercise Library, Progress Tracking, and Adaptability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415730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951095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Exercise Library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79584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 a vast library of exercises with detailed instructions.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415730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951095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Progress Tracking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795843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 your progress and see your improvements over time.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415730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95109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Adaptability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44151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plan adapts to your needs and goals.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961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Real-World Results: Success Stories and Case Studies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0611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3292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Sarah's Transformation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27767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Sarah lost 20 pounds and gained muscle in 3 months using our plan.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0611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43292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John's Injury Recovery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27767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John recovered from a knee injury with a personalized rehab plan.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820013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046827"/>
            <a:ext cx="3348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Emily's Marathon Prep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537246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Emily improved her marathon time by 30 minutes with our guidance.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5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7674054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Demo: See the Planner in Action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121008"/>
            </a:avLst>
          </a:prstGeom>
          <a:solidFill>
            <a:srgbClr val="D0CED9"/>
          </a:solidFill>
          <a:ln/>
        </p:spPr>
      </p:sp>
      <p:sp>
        <p:nvSpPr>
          <p:cNvPr id="5" name="Shape 2"/>
          <p:cNvSpPr/>
          <p:nvPr/>
        </p:nvSpPr>
        <p:spPr>
          <a:xfrm>
            <a:off x="6485156" y="4068723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D0CED9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7253466" y="3941921"/>
            <a:ext cx="12346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995857" y="384964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Setup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your account and enter basic information.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D0CED9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7230011" y="4863822"/>
            <a:ext cx="17037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374" y="4771549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Goal Definition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374" y="5170289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Set your fitness goals and preferences.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156" y="5820370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D0CED9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7" name="Text 14"/>
          <p:cNvSpPr/>
          <p:nvPr/>
        </p:nvSpPr>
        <p:spPr>
          <a:xfrm>
            <a:off x="7230011" y="5693569"/>
            <a:ext cx="17037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995857" y="5601295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 Generation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generates a custom workout plan for you.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645438" cy="22860"/>
          </a:xfrm>
          <a:prstGeom prst="roundRect">
            <a:avLst>
              <a:gd name="adj" fmla="val 121008"/>
            </a:avLst>
          </a:prstGeom>
          <a:solidFill>
            <a:srgbClr val="D0CED9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22" name="Text 19"/>
          <p:cNvSpPr/>
          <p:nvPr/>
        </p:nvSpPr>
        <p:spPr>
          <a:xfrm>
            <a:off x="7234297" y="6523434"/>
            <a:ext cx="16180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374" y="643116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Workout Tracking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374" y="6829901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 your workouts and track your progress.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163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Benefits: Maximize Results, Minimize Risk, and Stay Motivated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542818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1094" y="3131463"/>
            <a:ext cx="12644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769632"/>
            <a:ext cx="2636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Results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260050"/>
            <a:ext cx="26360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Achieve your goals faster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62864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0CED9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906441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7043" y="4333161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133255"/>
            <a:ext cx="19339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Safety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623673"/>
            <a:ext cx="19339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 injury risk.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226487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0CED9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270063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6924" y="5696783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496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987296"/>
            <a:ext cx="28478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Stay engaged and inspired.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8321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Personalized plans help you get the most out of every session. Reduce the risk of injury with our AI-driven program. Stay on track and motivated with customized fitness.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845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Pricing and Packages: Find the Right Fit for Your Needs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364950"/>
            <a:ext cx="7556421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37257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45162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451627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Standard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45162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Premium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02289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51665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$9.99/month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516659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$19.99/month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51665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$29.99/month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567320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581691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features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581691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 access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581691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 coach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